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1" r:id="rId3"/>
    <p:sldId id="269" r:id="rId4"/>
    <p:sldId id="274" r:id="rId5"/>
    <p:sldId id="272" r:id="rId6"/>
    <p:sldId id="264" r:id="rId7"/>
    <p:sldId id="266" r:id="rId8"/>
    <p:sldId id="275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8/01/2024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8/01/2024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8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5.emf"/><Relationship Id="rId5" Type="http://schemas.openxmlformats.org/officeDocument/2006/relationships/image" Target="../media/image19.png"/><Relationship Id="rId15" Type="http://schemas.openxmlformats.org/officeDocument/2006/relationships/image" Target="../media/image17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4.emf"/><Relationship Id="rId1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0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5706" y="-772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006" y="407135"/>
            <a:ext cx="474467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smtClean="0">
                <a:solidFill>
                  <a:srgbClr val="C00000"/>
                </a:solidFill>
                <a:latin typeface="Oxygen" panose="02000503000000000000" pitchFamily="2" charset="0"/>
              </a:rPr>
              <a:t>AIML &amp;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 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Free Workshop</a:t>
            </a:r>
          </a:p>
          <a:p>
            <a:pPr algn="ctr">
              <a:lnSpc>
                <a:spcPct val="150000"/>
              </a:lnSpc>
            </a:pPr>
            <a:r>
              <a:rPr lang="en-US" sz="1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FOR</a:t>
            </a:r>
          </a:p>
          <a:p>
            <a:pPr algn="ctr">
              <a:lnSpc>
                <a:spcPct val="150000"/>
              </a:lnSpc>
            </a:pPr>
            <a:r>
              <a:rPr lang="en-US" sz="20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Netaji Subhash Engineering College</a:t>
            </a:r>
            <a:endParaRPr lang="en-US" sz="20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90313" y="304794"/>
            <a:ext cx="532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716822" y="1176134"/>
            <a:ext cx="59978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teachings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TensorFlow, Keras, Pytorch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Data Visualization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NumPy, Pandas, Matplotlib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 - ChatGPT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industry exposure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live project 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5DA9C9-6CBC-D379-7063-E00A790DBA02}"/>
              </a:ext>
            </a:extLst>
          </p:cNvPr>
          <p:cNvSpPr txBox="1"/>
          <p:nvPr/>
        </p:nvSpPr>
        <p:spPr>
          <a:xfrm>
            <a:off x="429409" y="5698877"/>
            <a:ext cx="904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2466" y="1309756"/>
            <a:ext cx="4261028" cy="22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845907" y="233121"/>
            <a:ext cx="821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AI &amp; Data Science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0A70E0-2CCA-D4EF-CE55-AFA03037D0D7}"/>
              </a:ext>
            </a:extLst>
          </p:cNvPr>
          <p:cNvSpPr/>
          <p:nvPr/>
        </p:nvSpPr>
        <p:spPr>
          <a:xfrm>
            <a:off x="4332466" y="3697942"/>
            <a:ext cx="465291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1237" y="1904726"/>
            <a:ext cx="3360865" cy="3140970"/>
            <a:chOff x="794150" y="1915063"/>
            <a:chExt cx="3360865" cy="3140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08F011EF-041A-8C11-D815-DFAC04F5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906" y="1915063"/>
              <a:ext cx="3225762" cy="3113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94150" y="1915063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799573" y="342059"/>
            <a:ext cx="435031" cy="428454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6917" y="1913615"/>
            <a:ext cx="3298706" cy="3140971"/>
            <a:chOff x="505962" y="1777041"/>
            <a:chExt cx="3701060" cy="34796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962" y="1777041"/>
              <a:ext cx="3701060" cy="34796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2857469" y="4085430"/>
              <a:ext cx="1263760" cy="2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2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92702" y="3330052"/>
              <a:ext cx="1052686" cy="306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52510" y="3693470"/>
              <a:ext cx="1192878" cy="306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802427" y="4331773"/>
              <a:ext cx="1123915" cy="31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2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567764" y="4191085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31896" y="3736854"/>
              <a:ext cx="921026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721116" y="4495560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51190" y="4077713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455535" y="3860587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204515" y="4380597"/>
              <a:ext cx="724637" cy="226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1294746" y="3499897"/>
              <a:ext cx="60878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52173" y="3376738"/>
              <a:ext cx="821897" cy="238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8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2505892" y="3859518"/>
              <a:ext cx="51299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2552632" y="3498724"/>
              <a:ext cx="60878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2362216" y="4501182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2413229" y="4184013"/>
              <a:ext cx="51300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713" y="2452465"/>
              <a:ext cx="911348" cy="538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22" y="2137252"/>
              <a:ext cx="761280" cy="3152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9276" y="2137251"/>
              <a:ext cx="601545" cy="399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6594" y="2488432"/>
              <a:ext cx="432263" cy="5103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Rectangle 36"/>
          <p:cNvSpPr/>
          <p:nvPr/>
        </p:nvSpPr>
        <p:spPr>
          <a:xfrm>
            <a:off x="495140" y="1913615"/>
            <a:ext cx="3300483" cy="314097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Rectangle 31"/>
          <p:cNvSpPr/>
          <p:nvPr/>
        </p:nvSpPr>
        <p:spPr>
          <a:xfrm>
            <a:off x="5093623" y="2023179"/>
            <a:ext cx="4212955" cy="3031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RAG Technique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for AI based apps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1618570" y="233121"/>
            <a:ext cx="7335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Explore the Trend with     nodiam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113351"/>
            <a:ext cx="5092016" cy="263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Economists, Social Scientists, Geologists and all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Multimedia Composers, Musicians, Movie Makers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 &amp; other Medical Professionals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Scientists, Mathematicians &amp; Researchers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</a:t>
            </a:r>
          </a:p>
          <a:p>
            <a:pPr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Professions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54" y="1725940"/>
            <a:ext cx="3297898" cy="3286667"/>
            <a:chOff x="418924" y="1725940"/>
            <a:chExt cx="3297898" cy="3286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&amp; 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842C48-D7F6-5FF0-12C6-1E7700600270}"/>
              </a:ext>
            </a:extLst>
          </p:cNvPr>
          <p:cNvSpPr txBox="1"/>
          <p:nvPr/>
        </p:nvSpPr>
        <p:spPr>
          <a:xfrm>
            <a:off x="3952366" y="2743200"/>
            <a:ext cx="54743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xygen" panose="02000503000000000000" pitchFamily="2" charset="0"/>
              </a:rPr>
              <a:t>2 hours of </a:t>
            </a:r>
            <a:r>
              <a:rPr lang="en-US" sz="1600" b="1" dirty="0">
                <a:latin typeface="Oxygen" panose="02000503000000000000" pitchFamily="2" charset="0"/>
              </a:rPr>
              <a:t>Workshop</a:t>
            </a:r>
            <a:r>
              <a:rPr lang="en-US" sz="1600" dirty="0">
                <a:latin typeface="Oxygen" panose="02000503000000000000" pitchFamily="2" charset="0"/>
              </a:rPr>
              <a:t> and 1 Hour </a:t>
            </a:r>
            <a:r>
              <a:rPr lang="en-US" sz="1600" b="1" dirty="0">
                <a:latin typeface="Oxygen" panose="02000503000000000000" pitchFamily="2" charset="0"/>
              </a:rPr>
              <a:t>orientation</a:t>
            </a:r>
          </a:p>
          <a:p>
            <a:pPr algn="ctr"/>
            <a:endParaRPr lang="en-US" sz="1600" dirty="0" smtClean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your </a:t>
            </a:r>
            <a:r>
              <a:rPr lang="en-US" sz="1600" dirty="0">
                <a:latin typeface="Oxygen" panose="02000503000000000000" pitchFamily="2" charset="0"/>
              </a:rPr>
              <a:t>facility if </a:t>
            </a:r>
            <a:r>
              <a:rPr lang="en-US" sz="1600" dirty="0" smtClean="0">
                <a:latin typeface="Oxygen" panose="02000503000000000000" pitchFamily="2" charset="0"/>
              </a:rPr>
              <a:t>more than </a:t>
            </a:r>
            <a:r>
              <a:rPr lang="en-US" sz="1600" dirty="0" smtClean="0">
                <a:latin typeface="Oxygen" panose="02000503000000000000" pitchFamily="2" charset="0"/>
              </a:rPr>
              <a:t>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at </a:t>
            </a:r>
            <a:r>
              <a:rPr lang="en-US" sz="1600" dirty="0">
                <a:latin typeface="Oxygen" panose="02000503000000000000" pitchFamily="2" charset="0"/>
              </a:rPr>
              <a:t>Anodiam conference Hall if </a:t>
            </a:r>
            <a:r>
              <a:rPr lang="en-US" sz="1600" dirty="0" smtClean="0">
                <a:latin typeface="Oxygen" panose="02000503000000000000" pitchFamily="2" charset="0"/>
              </a:rPr>
              <a:t>less than </a:t>
            </a:r>
            <a:r>
              <a:rPr lang="en-US" sz="1600" dirty="0">
                <a:latin typeface="Oxygen" panose="02000503000000000000" pitchFamily="2" charset="0"/>
              </a:rPr>
              <a:t>50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sz="1600" dirty="0" smtClean="0">
                <a:latin typeface="Oxygen" panose="02000503000000000000" pitchFamily="2" charset="0"/>
              </a:rPr>
              <a:t>Online </a:t>
            </a:r>
            <a:r>
              <a:rPr lang="en-US" sz="1600" dirty="0">
                <a:latin typeface="Oxygen" panose="02000503000000000000" pitchFamily="2" charset="0"/>
              </a:rPr>
              <a:t>Webinar if </a:t>
            </a:r>
            <a:r>
              <a:rPr lang="en-US" sz="1600" dirty="0" smtClean="0">
                <a:latin typeface="Oxygen" panose="02000503000000000000" pitchFamily="2" charset="0"/>
              </a:rPr>
              <a:t>less than </a:t>
            </a:r>
            <a:r>
              <a:rPr lang="en-US" sz="1600" dirty="0">
                <a:latin typeface="Oxygen" panose="02000503000000000000" pitchFamily="2" charset="0"/>
              </a:rPr>
              <a:t>10 </a:t>
            </a:r>
            <a:r>
              <a:rPr lang="en-US" sz="1600" dirty="0" smtClean="0">
                <a:latin typeface="Oxygen" panose="02000503000000000000" pitchFamily="2" charset="0"/>
              </a:rPr>
              <a:t>attendees</a:t>
            </a:r>
            <a:endParaRPr lang="en-US" sz="1600" dirty="0">
              <a:latin typeface="Oxygen" panose="02000503000000000000" pitchFamily="2" charset="0"/>
            </a:endParaRPr>
          </a:p>
          <a:p>
            <a:pPr algn="ctr"/>
            <a:endParaRPr lang="en-US" sz="1600" dirty="0">
              <a:latin typeface="Oxygen" panose="02000503000000000000" pitchFamily="2" charset="0"/>
            </a:endParaRPr>
          </a:p>
          <a:p>
            <a:pPr algn="ctr"/>
            <a:r>
              <a:rPr lang="en-US" dirty="0">
                <a:latin typeface="Oxygen" panose="02000503000000000000" pitchFamily="2" charset="0"/>
              </a:rPr>
              <a:t>All </a:t>
            </a:r>
            <a:r>
              <a:rPr lang="en-US" dirty="0" smtClean="0">
                <a:latin typeface="Oxygen" panose="02000503000000000000" pitchFamily="2" charset="0"/>
              </a:rPr>
              <a:t>Teachers, Students and </a:t>
            </a:r>
            <a:r>
              <a:rPr lang="en-US" dirty="0">
                <a:latin typeface="Oxygen" panose="02000503000000000000" pitchFamily="2" charset="0"/>
              </a:rPr>
              <a:t>Guardians are </a:t>
            </a:r>
            <a:r>
              <a:rPr lang="en-US" dirty="0" smtClean="0">
                <a:latin typeface="Oxygen" panose="02000503000000000000" pitchFamily="2" charset="0"/>
              </a:rPr>
              <a:t>welcome!</a:t>
            </a:r>
            <a:endParaRPr lang="en-US" dirty="0">
              <a:latin typeface="Oxygen" panose="020005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3952366" y="1768871"/>
            <a:ext cx="52725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2705" y="1587260"/>
            <a:ext cx="3360865" cy="3493698"/>
            <a:chOff x="813641" y="1768870"/>
            <a:chExt cx="3360865" cy="31409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278" y="1768870"/>
              <a:ext cx="3285593" cy="313955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13641" y="1768870"/>
              <a:ext cx="3360865" cy="314097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2DBDD0-18B1-2D04-4F20-BB7C0AEB73D5}"/>
              </a:ext>
            </a:extLst>
          </p:cNvPr>
          <p:cNvSpPr/>
          <p:nvPr/>
        </p:nvSpPr>
        <p:spPr>
          <a:xfrm>
            <a:off x="4343498" y="4827713"/>
            <a:ext cx="44903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GRAB BEFORE IT’S GONE!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2517" y="222199"/>
            <a:ext cx="852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AIML &amp; DS Bootcamp: Iron Shield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8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6189</TotalTime>
  <Words>539</Words>
  <Application>Microsoft Office PowerPoint</Application>
  <PresentationFormat>A4 Paper (210x297 mm)</PresentationFormat>
  <Paragraphs>115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372</cp:revision>
  <dcterms:created xsi:type="dcterms:W3CDTF">2023-06-17T16:41:07Z</dcterms:created>
  <dcterms:modified xsi:type="dcterms:W3CDTF">2024-01-08T11:24:38Z</dcterms:modified>
</cp:coreProperties>
</file>